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3" r:id="rId4"/>
    <p:sldMasterId id="2147483648" r:id="rId5"/>
  </p:sldMasterIdLst>
  <p:notesMasterIdLst>
    <p:notesMasterId r:id="rId8"/>
  </p:notesMasterIdLst>
  <p:sldIdLst>
    <p:sldId id="258" r:id="rId6"/>
    <p:sldId id="257" r:id="rId7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27E27497-2FB2-BEB9-D5F8-BAACCBDC78B7}" name="Laura García Muñoz" initials="LM" userId="S::laura.garcia@opinno.com::1556a055-83b3-423f-bd21-e9aa1d4db0ed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5CFC5"/>
    <a:srgbClr val="B8CCDE"/>
    <a:srgbClr val="E7DDDA"/>
    <a:srgbClr val="4B4A4B"/>
    <a:srgbClr val="EA7B5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5" d="100"/>
          <a:sy n="75" d="100"/>
        </p:scale>
        <p:origin x="946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microsoft.com/office/2018/10/relationships/authors" Target="author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theme" Target="theme/theme1.xml"/><Relationship Id="rId5" Type="http://schemas.openxmlformats.org/officeDocument/2006/relationships/slideMaster" Target="slideMasters/slideMaster2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7E4C05-2D32-49E0-9150-D68DAE34865B}" type="datetimeFigureOut">
              <a:t>11/03/2025</a:t>
            </a:fld>
            <a:endParaRPr lang="es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08A6D6B-15F7-40CB-9566-8018AA7AD329}" type="slidenum"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266919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11/03/2025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881914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11/03/2025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418632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11/03/2025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1509620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7B15459-594B-F321-6D15-2BD4890267E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B13BE3B4-4933-8DC0-28B0-CC665467276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111A8DA-CF54-5D05-DFA9-936F508F62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1E0F7D-2993-3A46-8B40-DE2872F9FD99}" type="datetimeFigureOut">
              <a:rPr lang="es-ES" smtClean="0"/>
              <a:t>11/03/2025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1B881E7-605E-1610-FDA6-6313518227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F041D22-BDB2-58B4-2377-DCBA8B589B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29443-9CDC-6445-9A11-CF1ECC1F4C2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4856557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782AE5A-728E-7A6F-21B1-6B20683FF0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345D74F-93B9-70DD-8473-8C64386EB9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29B822DF-0510-E449-3AB3-D466B1EC23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1E0F7D-2993-3A46-8B40-DE2872F9FD99}" type="datetimeFigureOut">
              <a:rPr lang="es-ES" smtClean="0"/>
              <a:t>11/03/2025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612E963-257E-3D43-5837-EC76450B4C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3418447-C177-CD9F-F8C1-869B8B9480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29443-9CDC-6445-9A11-CF1ECC1F4C2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593684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7B0FABE-C4BA-BA14-4A4A-4BEBC9270D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40F49EC0-D7F8-0698-2AF2-F088ACF967F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7B25D55-DB3E-720B-9BFE-4F440E7EC7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1E0F7D-2993-3A46-8B40-DE2872F9FD99}" type="datetimeFigureOut">
              <a:rPr lang="es-ES" smtClean="0"/>
              <a:t>11/03/2025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F5286A3-D02C-F6F3-26D0-57407C06EF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7BE7D4A-D523-97D4-F533-B122A616F9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29443-9CDC-6445-9A11-CF1ECC1F4C2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5396153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F8B3FB8-4086-DB7D-2FD6-F891053874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434D0A8-AC41-06EA-1B80-418E7EEDAF7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B3C74BD5-37C6-42C1-37CB-207FA652AAC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3C86F642-7F0B-117D-F6D9-8F105A0A49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1E0F7D-2993-3A46-8B40-DE2872F9FD99}" type="datetimeFigureOut">
              <a:rPr lang="es-ES" smtClean="0"/>
              <a:t>11/03/2025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A9068AB3-AF8B-2905-308E-63268CB4E3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0357CDE8-E263-DB63-5E63-68B97F4FB8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29443-9CDC-6445-9A11-CF1ECC1F4C2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409014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D78F474-447A-EB6F-AFB5-2B3FDEFD06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14F9FC3C-937C-1754-F5A6-258CD46D05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0DB5C5A2-139F-DF59-120F-3614FFF839C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BE326948-8B86-786A-2E58-B8C4A6D5778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709DF356-7A8F-B3CC-F0FA-5714A527095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243418EE-93A2-3CAB-7EB2-CB8ADEEE94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1E0F7D-2993-3A46-8B40-DE2872F9FD99}" type="datetimeFigureOut">
              <a:rPr lang="es-ES" smtClean="0"/>
              <a:t>11/03/2025</a:t>
            </a:fld>
            <a:endParaRPr lang="es-ES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13624B7B-2392-CB94-007E-9444C77765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048DED5C-0862-7259-4E0B-F5B77B9D4E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29443-9CDC-6445-9A11-CF1ECC1F4C2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2502926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1AF3914-8635-1BE6-8A89-55E19FB962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2C94E74E-991C-FD0A-423B-71316FA543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1E0F7D-2993-3A46-8B40-DE2872F9FD99}" type="datetimeFigureOut">
              <a:rPr lang="es-ES" smtClean="0"/>
              <a:t>11/03/2025</a:t>
            </a:fld>
            <a:endParaRPr lang="es-E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92C6D988-9B69-51AD-770C-AC9812EDDF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8BCEA2B3-8E82-02C2-38B6-41839FFE25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29443-9CDC-6445-9A11-CF1ECC1F4C2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5269660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190B7BB4-816C-963B-1B31-04D6EB0DE1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1E0F7D-2993-3A46-8B40-DE2872F9FD99}" type="datetimeFigureOut">
              <a:rPr lang="es-ES" smtClean="0"/>
              <a:t>11/03/2025</a:t>
            </a:fld>
            <a:endParaRPr lang="es-ES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696ECD4F-2BD7-4890-A537-43FDA27E15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ABBCC055-BA50-7716-A097-F6F01338F7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29443-9CDC-6445-9A11-CF1ECC1F4C2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2205017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AD6F7AA-1773-66FA-9332-8A8146660A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FC8BD09-0CE8-EABB-C882-90AE91B15B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4A36510F-F5E7-676E-EBEA-FA88D318022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86791D76-8316-3774-FB5E-62FCF0E35C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1E0F7D-2993-3A46-8B40-DE2872F9FD99}" type="datetimeFigureOut">
              <a:rPr lang="es-ES" smtClean="0"/>
              <a:t>11/03/2025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BD0053AC-A8C7-079B-0E9B-16C47DD17D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9C359BB4-70E4-AF61-7D23-161E6E477D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29443-9CDC-6445-9A11-CF1ECC1F4C2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685817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11/03/2025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9817442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88AD550-CA8B-5B13-8A65-3BFC06942B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0131538F-8078-D9B0-1B43-696FFE162D9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F51CC2C1-0FA5-1351-1649-699BB277DD1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D08CF274-96E2-2D63-39D1-429AF37696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1E0F7D-2993-3A46-8B40-DE2872F9FD99}" type="datetimeFigureOut">
              <a:rPr lang="es-ES" smtClean="0"/>
              <a:t>11/03/2025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D82FE6A8-239E-3C7B-A4B4-676D3B8B39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56DFFF24-0D81-C49C-26CF-D3460EA621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29443-9CDC-6445-9A11-CF1ECC1F4C2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4018784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37AC00F-826C-ADBD-DF08-CB53D7AC7C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275B1116-6A12-0D8F-ADDF-FBA303B6E7E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4FC0861-7F3E-7D00-9695-1F5021D946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1E0F7D-2993-3A46-8B40-DE2872F9FD99}" type="datetimeFigureOut">
              <a:rPr lang="es-ES" smtClean="0"/>
              <a:t>11/03/2025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B71A584-E1E6-EDBE-0927-53F68DCC61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BFFB752-7769-BA43-56B8-994D0AC70D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29443-9CDC-6445-9A11-CF1ECC1F4C2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6338740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AAFC8CA1-8F86-2996-CCC8-B77C6B7F1AD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64028E9B-48F9-28FA-A646-5E92B47B1FA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33A2F75-7204-AA4B-64BA-4F8330950A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1E0F7D-2993-3A46-8B40-DE2872F9FD99}" type="datetimeFigureOut">
              <a:rPr lang="es-ES" smtClean="0"/>
              <a:t>11/03/2025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CE01AE5-B800-6A47-76F7-31550B25EA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6C11864-E2EF-127D-DFFE-85A510C149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29443-9CDC-6445-9A11-CF1ECC1F4C2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035718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11/03/2025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397005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11/03/2025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790298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11/03/2025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523942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11/03/2025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306586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11/03/2025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823756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11/03/2025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604498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11/03/2025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36035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771E8B-6CA5-40B2-8038-0E112F3DAC1C}" type="datetimeFigureOut">
              <a:rPr lang="es-ES" smtClean="0"/>
              <a:t>11/03/2025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331189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4AA67C6D-E611-F71F-66AE-7BA0B1DC48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45168E41-D5A5-5C7F-BA64-6D96C647ACE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CA9F571-E1C6-C337-107A-1C60A7892D7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1E0F7D-2993-3A46-8B40-DE2872F9FD99}" type="datetimeFigureOut">
              <a:rPr lang="es-ES" smtClean="0"/>
              <a:t>11/03/2025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36519319-1573-E13B-D346-DA3F8AE7DAA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94A6082-4C16-FE20-8A9B-1611EB0F3D9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229443-9CDC-6445-9A11-CF1ECC1F4C2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129356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ángulo 4">
            <a:extLst>
              <a:ext uri="{FF2B5EF4-FFF2-40B4-BE49-F238E27FC236}">
                <a16:creationId xmlns:a16="http://schemas.microsoft.com/office/drawing/2014/main" id="{4E37DEF3-A02D-1F78-B432-2C945D11D521}"/>
              </a:ext>
            </a:extLst>
          </p:cNvPr>
          <p:cNvSpPr/>
          <p:nvPr/>
        </p:nvSpPr>
        <p:spPr>
          <a:xfrm>
            <a:off x="4665215" y="0"/>
            <a:ext cx="7526784" cy="6858000"/>
          </a:xfrm>
          <a:prstGeom prst="rect">
            <a:avLst/>
          </a:prstGeom>
          <a:solidFill>
            <a:srgbClr val="E7DDD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59358665-52B4-D7B6-0B2C-DF72FC1074B9}"/>
              </a:ext>
            </a:extLst>
          </p:cNvPr>
          <p:cNvSpPr txBox="1"/>
          <p:nvPr/>
        </p:nvSpPr>
        <p:spPr>
          <a:xfrm>
            <a:off x="627168" y="1791326"/>
            <a:ext cx="3874138" cy="144655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s-ES" sz="4400" b="1" spc="300">
                <a:solidFill>
                  <a:srgbClr val="EA7B5B"/>
                </a:solidFill>
                <a:latin typeface="Lato Black"/>
                <a:ea typeface="Lato Black"/>
                <a:cs typeface="Poppins Medium"/>
              </a:rPr>
              <a:t>Formulación de retos</a:t>
            </a:r>
            <a:endParaRPr lang="es-ES"/>
          </a:p>
        </p:txBody>
      </p:sp>
      <p:pic>
        <p:nvPicPr>
          <p:cNvPr id="11" name="Imagen 10" descr="Imagen que contiene firmar, foto, parada, alimentos&#10;&#10;Descripción generada automáticamente">
            <a:extLst>
              <a:ext uri="{FF2B5EF4-FFF2-40B4-BE49-F238E27FC236}">
                <a16:creationId xmlns:a16="http://schemas.microsoft.com/office/drawing/2014/main" id="{4D15491F-7414-F7EF-FF44-3B7E6B54729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7168" y="5953298"/>
            <a:ext cx="2499610" cy="532703"/>
          </a:xfrm>
          <a:prstGeom prst="rect">
            <a:avLst/>
          </a:prstGeom>
        </p:spPr>
      </p:pic>
      <p:pic>
        <p:nvPicPr>
          <p:cNvPr id="14" name="Imagen 13" descr="Personas de negocios cerca de una pizarra">
            <a:extLst>
              <a:ext uri="{FF2B5EF4-FFF2-40B4-BE49-F238E27FC236}">
                <a16:creationId xmlns:a16="http://schemas.microsoft.com/office/drawing/2014/main" id="{89ACBE04-0101-66BA-5F47-1ED059ED3BA6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16052" r="28030" b="690"/>
          <a:stretch/>
        </p:blipFill>
        <p:spPr>
          <a:xfrm>
            <a:off x="6549302" y="1202808"/>
            <a:ext cx="3758609" cy="4452383"/>
          </a:xfrm>
          <a:prstGeom prst="rect">
            <a:avLst/>
          </a:prstGeom>
        </p:spPr>
      </p:pic>
      <p:pic>
        <p:nvPicPr>
          <p:cNvPr id="16" name="Gráfico 15">
            <a:extLst>
              <a:ext uri="{FF2B5EF4-FFF2-40B4-BE49-F238E27FC236}">
                <a16:creationId xmlns:a16="http://schemas.microsoft.com/office/drawing/2014/main" id="{E35B5A3D-3CF8-0EA6-72F0-52A017AB500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9736687" y="1123950"/>
            <a:ext cx="3263900" cy="4610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74004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ángulo: esquinas diagonales redondeadas 3">
            <a:extLst>
              <a:ext uri="{FF2B5EF4-FFF2-40B4-BE49-F238E27FC236}">
                <a16:creationId xmlns:a16="http://schemas.microsoft.com/office/drawing/2014/main" id="{21F348EF-F663-7E19-9378-81ECED0B42AB}"/>
              </a:ext>
            </a:extLst>
          </p:cNvPr>
          <p:cNvSpPr/>
          <p:nvPr/>
        </p:nvSpPr>
        <p:spPr>
          <a:xfrm>
            <a:off x="265876" y="1015696"/>
            <a:ext cx="4434438" cy="501239"/>
          </a:xfrm>
          <a:prstGeom prst="rect">
            <a:avLst/>
          </a:prstGeom>
          <a:solidFill>
            <a:srgbClr val="EA7B5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s-ES_tradnl" sz="1600" b="1">
                <a:latin typeface="Lato"/>
                <a:ea typeface="Lato"/>
                <a:cs typeface="Poppins"/>
              </a:rPr>
              <a:t>Reto específico</a:t>
            </a:r>
            <a:endParaRPr lang="es-ES_tradnl" sz="2000" b="1">
              <a:latin typeface="Lato"/>
              <a:ea typeface="Lato"/>
              <a:cs typeface="Calibri"/>
            </a:endParaRPr>
          </a:p>
        </p:txBody>
      </p:sp>
      <p:sp>
        <p:nvSpPr>
          <p:cNvPr id="8" name="Rectángulo: esquinas diagonales redondeadas 3">
            <a:extLst>
              <a:ext uri="{FF2B5EF4-FFF2-40B4-BE49-F238E27FC236}">
                <a16:creationId xmlns:a16="http://schemas.microsoft.com/office/drawing/2014/main" id="{A0937D80-4AA9-A4A7-8481-2B8CCC1B94B5}"/>
              </a:ext>
            </a:extLst>
          </p:cNvPr>
          <p:cNvSpPr/>
          <p:nvPr/>
        </p:nvSpPr>
        <p:spPr>
          <a:xfrm>
            <a:off x="265876" y="212875"/>
            <a:ext cx="11659830" cy="678131"/>
          </a:xfrm>
          <a:prstGeom prst="rect">
            <a:avLst/>
          </a:prstGeom>
          <a:solidFill>
            <a:srgbClr val="4B4A4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s-ES_tradnl" sz="1600" b="1">
                <a:latin typeface="Lato"/>
                <a:ea typeface="Lato"/>
                <a:cs typeface="Poppins"/>
              </a:rPr>
              <a:t>FORMULACIÓN DE LOS RETOS ESPECÍFICOS</a:t>
            </a:r>
            <a:endParaRPr lang="es-ES" sz="2000"/>
          </a:p>
        </p:txBody>
      </p:sp>
      <p:sp>
        <p:nvSpPr>
          <p:cNvPr id="9" name="Rectángulo: esquinas diagonales redondeadas 3">
            <a:extLst>
              <a:ext uri="{FF2B5EF4-FFF2-40B4-BE49-F238E27FC236}">
                <a16:creationId xmlns:a16="http://schemas.microsoft.com/office/drawing/2014/main" id="{A774E8B4-9C45-3235-6FC9-48CF7BDA72C1}"/>
              </a:ext>
            </a:extLst>
          </p:cNvPr>
          <p:cNvSpPr/>
          <p:nvPr/>
        </p:nvSpPr>
        <p:spPr>
          <a:xfrm>
            <a:off x="4899108" y="1015696"/>
            <a:ext cx="7026598" cy="501239"/>
          </a:xfrm>
          <a:prstGeom prst="rect">
            <a:avLst/>
          </a:prstGeom>
          <a:solidFill>
            <a:srgbClr val="E7DDD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endParaRPr lang="es-ES" sz="2000" dirty="0">
              <a:solidFill>
                <a:schemeClr val="bg2">
                  <a:lumMod val="50000"/>
                </a:schemeClr>
              </a:solidFill>
              <a:cs typeface="Calibri"/>
            </a:endParaRPr>
          </a:p>
        </p:txBody>
      </p:sp>
      <p:sp>
        <p:nvSpPr>
          <p:cNvPr id="11" name="Rectángulo: esquinas diagonales redondeadas 3">
            <a:extLst>
              <a:ext uri="{FF2B5EF4-FFF2-40B4-BE49-F238E27FC236}">
                <a16:creationId xmlns:a16="http://schemas.microsoft.com/office/drawing/2014/main" id="{E8E3869E-B489-9CCC-EB97-B6B9AE98EC20}"/>
              </a:ext>
            </a:extLst>
          </p:cNvPr>
          <p:cNvSpPr/>
          <p:nvPr/>
        </p:nvSpPr>
        <p:spPr>
          <a:xfrm>
            <a:off x="265876" y="1648428"/>
            <a:ext cx="4434438" cy="501239"/>
          </a:xfrm>
          <a:prstGeom prst="rect">
            <a:avLst/>
          </a:prstGeom>
          <a:solidFill>
            <a:srgbClr val="EA7B5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s-ES_tradnl" sz="1600" b="1">
                <a:latin typeface="Lato"/>
                <a:ea typeface="Lato"/>
                <a:cs typeface="Poppins"/>
              </a:rPr>
              <a:t>Tipo de reto</a:t>
            </a:r>
            <a:endParaRPr lang="es-ES"/>
          </a:p>
        </p:txBody>
      </p:sp>
      <p:sp>
        <p:nvSpPr>
          <p:cNvPr id="16" name="Rectángulo: esquinas diagonales redondeadas 3">
            <a:extLst>
              <a:ext uri="{FF2B5EF4-FFF2-40B4-BE49-F238E27FC236}">
                <a16:creationId xmlns:a16="http://schemas.microsoft.com/office/drawing/2014/main" id="{2B70348E-2FD2-A6E8-93FD-8EF0AAE0A8D5}"/>
              </a:ext>
            </a:extLst>
          </p:cNvPr>
          <p:cNvSpPr/>
          <p:nvPr/>
        </p:nvSpPr>
        <p:spPr>
          <a:xfrm>
            <a:off x="4899108" y="1648428"/>
            <a:ext cx="2202866" cy="501239"/>
          </a:xfrm>
          <a:prstGeom prst="rect">
            <a:avLst/>
          </a:prstGeom>
          <a:solidFill>
            <a:srgbClr val="E7DDD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s-ES_tradnl" sz="1600">
                <a:solidFill>
                  <a:schemeClr val="bg2">
                    <a:lumMod val="50000"/>
                  </a:schemeClr>
                </a:solidFill>
                <a:latin typeface="Lato"/>
                <a:ea typeface="Lato"/>
                <a:cs typeface="Poppins"/>
              </a:rPr>
              <a:t>Proceso</a:t>
            </a:r>
            <a:endParaRPr lang="es-ES">
              <a:solidFill>
                <a:schemeClr val="bg2">
                  <a:lumMod val="50000"/>
                </a:schemeClr>
              </a:solidFill>
              <a:cs typeface="Calibri"/>
            </a:endParaRPr>
          </a:p>
        </p:txBody>
      </p:sp>
      <p:sp>
        <p:nvSpPr>
          <p:cNvPr id="18" name="Rectángulo: esquinas diagonales redondeadas 3">
            <a:extLst>
              <a:ext uri="{FF2B5EF4-FFF2-40B4-BE49-F238E27FC236}">
                <a16:creationId xmlns:a16="http://schemas.microsoft.com/office/drawing/2014/main" id="{E429DC3C-165C-90B0-DAF0-C439D92421C3}"/>
              </a:ext>
            </a:extLst>
          </p:cNvPr>
          <p:cNvSpPr/>
          <p:nvPr/>
        </p:nvSpPr>
        <p:spPr>
          <a:xfrm>
            <a:off x="7321179" y="1648428"/>
            <a:ext cx="2202866" cy="501239"/>
          </a:xfrm>
          <a:prstGeom prst="rect">
            <a:avLst/>
          </a:prstGeom>
          <a:solidFill>
            <a:srgbClr val="E7DDD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s-ES_tradnl" sz="1600" dirty="0">
                <a:solidFill>
                  <a:schemeClr val="bg2">
                    <a:lumMod val="50000"/>
                  </a:schemeClr>
                </a:solidFill>
                <a:latin typeface="Lato"/>
                <a:ea typeface="Lato"/>
                <a:cs typeface="Poppins"/>
              </a:rPr>
              <a:t>Tecnología</a:t>
            </a:r>
            <a:endParaRPr lang="es-ES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19" name="Rectángulo: esquinas diagonales redondeadas 3">
            <a:extLst>
              <a:ext uri="{FF2B5EF4-FFF2-40B4-BE49-F238E27FC236}">
                <a16:creationId xmlns:a16="http://schemas.microsoft.com/office/drawing/2014/main" id="{59DF2E50-41F3-9751-7F29-C7132ECF4E1A}"/>
              </a:ext>
            </a:extLst>
          </p:cNvPr>
          <p:cNvSpPr/>
          <p:nvPr/>
        </p:nvSpPr>
        <p:spPr>
          <a:xfrm>
            <a:off x="9722839" y="1648428"/>
            <a:ext cx="2202866" cy="501239"/>
          </a:xfrm>
          <a:prstGeom prst="rect">
            <a:avLst/>
          </a:prstGeom>
          <a:solidFill>
            <a:srgbClr val="E7DDD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s-ES_tradnl" sz="1600">
                <a:solidFill>
                  <a:schemeClr val="bg2">
                    <a:lumMod val="50000"/>
                  </a:schemeClr>
                </a:solidFill>
                <a:latin typeface="Lato"/>
                <a:ea typeface="Lato"/>
                <a:cs typeface="Poppins"/>
              </a:rPr>
              <a:t>Negocio</a:t>
            </a:r>
            <a:endParaRPr lang="es-ES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21" name="Rectángulo: esquinas diagonales redondeadas 3">
            <a:extLst>
              <a:ext uri="{FF2B5EF4-FFF2-40B4-BE49-F238E27FC236}">
                <a16:creationId xmlns:a16="http://schemas.microsoft.com/office/drawing/2014/main" id="{267026A0-8023-8294-8254-C0F821718971}"/>
              </a:ext>
            </a:extLst>
          </p:cNvPr>
          <p:cNvSpPr/>
          <p:nvPr/>
        </p:nvSpPr>
        <p:spPr>
          <a:xfrm>
            <a:off x="265876" y="2267553"/>
            <a:ext cx="5747527" cy="324347"/>
          </a:xfrm>
          <a:prstGeom prst="rect">
            <a:avLst/>
          </a:prstGeom>
          <a:solidFill>
            <a:srgbClr val="B8CCD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s-ES_tradnl" sz="1600" b="1">
                <a:latin typeface="Lato"/>
                <a:ea typeface="Lato"/>
                <a:cs typeface="Poppins"/>
              </a:rPr>
              <a:t>Resumen</a:t>
            </a:r>
            <a:endParaRPr lang="es-ES"/>
          </a:p>
        </p:txBody>
      </p:sp>
      <p:sp>
        <p:nvSpPr>
          <p:cNvPr id="22" name="Rectángulo: esquinas diagonales redondeadas 3">
            <a:extLst>
              <a:ext uri="{FF2B5EF4-FFF2-40B4-BE49-F238E27FC236}">
                <a16:creationId xmlns:a16="http://schemas.microsoft.com/office/drawing/2014/main" id="{20589F29-B9A1-4E81-12FD-44D65AC1534B}"/>
              </a:ext>
            </a:extLst>
          </p:cNvPr>
          <p:cNvSpPr/>
          <p:nvPr/>
        </p:nvSpPr>
        <p:spPr>
          <a:xfrm>
            <a:off x="246213" y="2638348"/>
            <a:ext cx="5754328" cy="1407174"/>
          </a:xfrm>
          <a:prstGeom prst="rect">
            <a:avLst/>
          </a:prstGeom>
          <a:solidFill>
            <a:srgbClr val="E7DDD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endParaRPr lang="es-ES" sz="1600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23" name="Rectángulo: esquinas diagonales redondeadas 3">
            <a:extLst>
              <a:ext uri="{FF2B5EF4-FFF2-40B4-BE49-F238E27FC236}">
                <a16:creationId xmlns:a16="http://schemas.microsoft.com/office/drawing/2014/main" id="{E9C33006-01FF-AD2B-0EA4-D3B6BCBBFA3B}"/>
              </a:ext>
            </a:extLst>
          </p:cNvPr>
          <p:cNvSpPr/>
          <p:nvPr/>
        </p:nvSpPr>
        <p:spPr>
          <a:xfrm>
            <a:off x="6178180" y="2267553"/>
            <a:ext cx="5747527" cy="324347"/>
          </a:xfrm>
          <a:prstGeom prst="rect">
            <a:avLst/>
          </a:prstGeom>
          <a:solidFill>
            <a:srgbClr val="B8CCD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s-ES_tradnl" sz="1600" b="1">
                <a:latin typeface="Lato"/>
                <a:ea typeface="Lato"/>
                <a:cs typeface="Poppins"/>
              </a:rPr>
              <a:t>Cómo podríamos</a:t>
            </a:r>
            <a:endParaRPr lang="es-ES"/>
          </a:p>
        </p:txBody>
      </p:sp>
      <p:sp>
        <p:nvSpPr>
          <p:cNvPr id="24" name="Rectángulo: esquinas diagonales redondeadas 3">
            <a:extLst>
              <a:ext uri="{FF2B5EF4-FFF2-40B4-BE49-F238E27FC236}">
                <a16:creationId xmlns:a16="http://schemas.microsoft.com/office/drawing/2014/main" id="{87697B41-ADD0-7FBE-3D1E-8ED31A1C36BA}"/>
              </a:ext>
            </a:extLst>
          </p:cNvPr>
          <p:cNvSpPr/>
          <p:nvPr/>
        </p:nvSpPr>
        <p:spPr>
          <a:xfrm>
            <a:off x="6178180" y="2655354"/>
            <a:ext cx="5754328" cy="1390168"/>
          </a:xfrm>
          <a:prstGeom prst="rect">
            <a:avLst/>
          </a:prstGeom>
          <a:solidFill>
            <a:srgbClr val="E7DDD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endParaRPr lang="es-ES" sz="1100" dirty="0">
              <a:solidFill>
                <a:schemeClr val="bg2">
                  <a:lumMod val="50000"/>
                </a:schemeClr>
              </a:solidFill>
              <a:latin typeface="Lato"/>
              <a:ea typeface="Lato"/>
              <a:cs typeface="Poppins"/>
            </a:endParaRPr>
          </a:p>
        </p:txBody>
      </p:sp>
      <p:sp>
        <p:nvSpPr>
          <p:cNvPr id="25" name="Rectángulo: esquinas diagonales redondeadas 3">
            <a:extLst>
              <a:ext uri="{FF2B5EF4-FFF2-40B4-BE49-F238E27FC236}">
                <a16:creationId xmlns:a16="http://schemas.microsoft.com/office/drawing/2014/main" id="{E3CC1CBE-E0E8-D472-B35A-F5EA229FA1BB}"/>
              </a:ext>
            </a:extLst>
          </p:cNvPr>
          <p:cNvSpPr/>
          <p:nvPr/>
        </p:nvSpPr>
        <p:spPr>
          <a:xfrm>
            <a:off x="246213" y="4177068"/>
            <a:ext cx="5747527" cy="324347"/>
          </a:xfrm>
          <a:prstGeom prst="rect">
            <a:avLst/>
          </a:prstGeom>
          <a:solidFill>
            <a:srgbClr val="B8CCD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s-ES_tradnl" sz="1600" b="1" dirty="0">
                <a:latin typeface="Lato"/>
                <a:ea typeface="Lato"/>
                <a:cs typeface="Poppins"/>
              </a:rPr>
              <a:t>Restricciones o requisitos específicos</a:t>
            </a:r>
            <a:endParaRPr lang="es-ES" dirty="0"/>
          </a:p>
        </p:txBody>
      </p:sp>
      <p:sp>
        <p:nvSpPr>
          <p:cNvPr id="26" name="Rectángulo: esquinas diagonales redondeadas 3">
            <a:extLst>
              <a:ext uri="{FF2B5EF4-FFF2-40B4-BE49-F238E27FC236}">
                <a16:creationId xmlns:a16="http://schemas.microsoft.com/office/drawing/2014/main" id="{153631D3-87D4-EDB2-8795-F25BBA2E6F64}"/>
              </a:ext>
            </a:extLst>
          </p:cNvPr>
          <p:cNvSpPr/>
          <p:nvPr/>
        </p:nvSpPr>
        <p:spPr>
          <a:xfrm>
            <a:off x="246213" y="4632959"/>
            <a:ext cx="5754328" cy="1907509"/>
          </a:xfrm>
          <a:prstGeom prst="rect">
            <a:avLst/>
          </a:prstGeom>
          <a:solidFill>
            <a:srgbClr val="E7DDD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endParaRPr lang="es-ES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27" name="Rectángulo: esquinas diagonales redondeadas 3">
            <a:extLst>
              <a:ext uri="{FF2B5EF4-FFF2-40B4-BE49-F238E27FC236}">
                <a16:creationId xmlns:a16="http://schemas.microsoft.com/office/drawing/2014/main" id="{EF16BC40-32AB-1CB3-AC02-F916652842C2}"/>
              </a:ext>
            </a:extLst>
          </p:cNvPr>
          <p:cNvSpPr/>
          <p:nvPr/>
        </p:nvSpPr>
        <p:spPr>
          <a:xfrm>
            <a:off x="6095791" y="4177067"/>
            <a:ext cx="5747527" cy="324347"/>
          </a:xfrm>
          <a:prstGeom prst="rect">
            <a:avLst/>
          </a:prstGeom>
          <a:solidFill>
            <a:srgbClr val="B8CCD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s-ES_tradnl" sz="1600" b="1">
                <a:latin typeface="Lato"/>
                <a:ea typeface="Lato"/>
                <a:cs typeface="Poppins"/>
              </a:rPr>
              <a:t>Perfil del colaborador que buscamos</a:t>
            </a:r>
            <a:endParaRPr lang="es-ES"/>
          </a:p>
        </p:txBody>
      </p:sp>
      <p:sp>
        <p:nvSpPr>
          <p:cNvPr id="28" name="Rectángulo: esquinas diagonales redondeadas 3">
            <a:extLst>
              <a:ext uri="{FF2B5EF4-FFF2-40B4-BE49-F238E27FC236}">
                <a16:creationId xmlns:a16="http://schemas.microsoft.com/office/drawing/2014/main" id="{F0F2F8E0-4AD6-8188-A025-213B85D40A95}"/>
              </a:ext>
            </a:extLst>
          </p:cNvPr>
          <p:cNvSpPr/>
          <p:nvPr/>
        </p:nvSpPr>
        <p:spPr>
          <a:xfrm>
            <a:off x="6095791" y="4632959"/>
            <a:ext cx="5754328" cy="1941523"/>
          </a:xfrm>
          <a:prstGeom prst="rect">
            <a:avLst/>
          </a:prstGeom>
          <a:solidFill>
            <a:srgbClr val="E7DDD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endParaRPr lang="es-ES" sz="1400" dirty="0">
              <a:solidFill>
                <a:schemeClr val="bg2">
                  <a:lumMod val="50000"/>
                </a:schemeClr>
              </a:solidFill>
              <a:latin typeface="Lato"/>
              <a:ea typeface="Lato"/>
              <a:cs typeface="Poppins"/>
            </a:endParaRPr>
          </a:p>
        </p:txBody>
      </p:sp>
    </p:spTree>
    <p:extLst>
      <p:ext uri="{BB962C8B-B14F-4D97-AF65-F5344CB8AC3E}">
        <p14:creationId xmlns:p14="http://schemas.microsoft.com/office/powerpoint/2010/main" val="336271846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603A4DD2CD738C45BB925BD12463DAEF" ma:contentTypeVersion="14" ma:contentTypeDescription="Crear nuevo documento." ma:contentTypeScope="" ma:versionID="5c16fea5113646bc15c9e7295cf3310f">
  <xsd:schema xmlns:xsd="http://www.w3.org/2001/XMLSchema" xmlns:xs="http://www.w3.org/2001/XMLSchema" xmlns:p="http://schemas.microsoft.com/office/2006/metadata/properties" xmlns:ns2="6e5580ed-88f3-4f56-86ad-194710af46dc" xmlns:ns3="de803c42-c1f5-45cc-92d7-22ea8f86bfe3" targetNamespace="http://schemas.microsoft.com/office/2006/metadata/properties" ma:root="true" ma:fieldsID="da12ff282e29e19b0312e232c16b3241" ns2:_="" ns3:_="">
    <xsd:import namespace="6e5580ed-88f3-4f56-86ad-194710af46dc"/>
    <xsd:import namespace="de803c42-c1f5-45cc-92d7-22ea8f86bfe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SearchProperties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e5580ed-88f3-4f56-86ad-194710af46d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1" nillable="true" ma:taxonomy="true" ma:internalName="lcf76f155ced4ddcb4097134ff3c332f" ma:taxonomyFieldName="MediaServiceImageTags" ma:displayName="Etiquetas de imagen" ma:readOnly="false" ma:fieldId="{5cf76f15-5ced-4ddc-b409-7134ff3c332f}" ma:taxonomyMulti="true" ma:sspId="dc56c6d5-19ef-44d3-ae06-fce0ae8b5f5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bjectDetectorVersions" ma:index="19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e803c42-c1f5-45cc-92d7-22ea8f86bfe3" elementFormDefault="qualified">
    <xsd:import namespace="http://schemas.microsoft.com/office/2006/documentManagement/types"/>
    <xsd:import namespace="http://schemas.microsoft.com/office/infopath/2007/PartnerControls"/>
    <xsd:element name="TaxCatchAll" ma:index="12" nillable="true" ma:displayName="Taxonomy Catch All Column" ma:hidden="true" ma:list="{daba9bba-ef75-417e-a63c-76a28746dacb}" ma:internalName="TaxCatchAll" ma:showField="CatchAllData" ma:web="de803c42-c1f5-45cc-92d7-22ea8f86bfe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7" nillable="true" ma:displayName="Compartido con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Detalles de uso compartido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ni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de803c42-c1f5-45cc-92d7-22ea8f86bfe3" xsi:nil="true"/>
    <lcf76f155ced4ddcb4097134ff3c332f xmlns="6e5580ed-88f3-4f56-86ad-194710af46dc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1BD6450E-D5C2-4F95-8DD3-6458858CD00D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83C94AB1-0B4B-4AE5-8A60-D9275466B50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e5580ed-88f3-4f56-86ad-194710af46dc"/>
    <ds:schemaRef ds:uri="de803c42-c1f5-45cc-92d7-22ea8f86bfe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07C03499-1F11-4308-9F89-3B299D9C3FBC}">
  <ds:schemaRefs>
    <ds:schemaRef ds:uri="http://schemas.microsoft.com/office/2006/metadata/properties"/>
    <ds:schemaRef ds:uri="http://schemas.microsoft.com/office/infopath/2007/PartnerControls"/>
    <ds:schemaRef ds:uri="de803c42-c1f5-45cc-92d7-22ea8f86bfe3"/>
    <ds:schemaRef ds:uri="6e5580ed-88f3-4f56-86ad-194710af46dc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28</Words>
  <Application>Microsoft Office PowerPoint</Application>
  <PresentationFormat>Panorámica</PresentationFormat>
  <Paragraphs>11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2</vt:i4>
      </vt:variant>
      <vt:variant>
        <vt:lpstr>Títulos de diapositiva</vt:lpstr>
      </vt:variant>
      <vt:variant>
        <vt:i4>2</vt:i4>
      </vt:variant>
    </vt:vector>
  </HeadingPairs>
  <TitlesOfParts>
    <vt:vector size="9" baseType="lpstr">
      <vt:lpstr>Arial</vt:lpstr>
      <vt:lpstr>Calibri</vt:lpstr>
      <vt:lpstr>Calibri Light</vt:lpstr>
      <vt:lpstr>Lato</vt:lpstr>
      <vt:lpstr>Lato Black</vt:lpstr>
      <vt:lpstr>Tema de Office</vt:lpstr>
      <vt:lpstr>Tema de Office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/>
  <cp:lastModifiedBy>Alexandra Badoiu</cp:lastModifiedBy>
  <cp:revision>6</cp:revision>
  <dcterms:created xsi:type="dcterms:W3CDTF">2023-04-28T11:30:30Z</dcterms:created>
  <dcterms:modified xsi:type="dcterms:W3CDTF">2025-03-11T10:39:30Z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0x010100603A4DD2CD738C45BB925BD12463DAEF</vt:lpwstr>
  </property>
</Properties>
</file>